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59271" autoAdjust="0"/>
  </p:normalViewPr>
  <p:slideViewPr>
    <p:cSldViewPr snapToGrid="0">
      <p:cViewPr varScale="1">
        <p:scale>
          <a:sx n="25" d="100"/>
          <a:sy n="25" d="100"/>
        </p:scale>
        <p:origin x="1220"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'cat'</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a:t>
            </a:r>
            <a:r>
              <a:rPr lang="en-US" dirty="0" smtClean="0"/>
              <a:t>.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a:t>
            </a:r>
            <a:r>
              <a:rPr lang="en-US" dirty="0" smtClean="0"/>
              <a:t>completed.</a:t>
            </a:r>
            <a:r>
              <a:rPr lang="en-US" baseline="0" dirty="0" smtClean="0"/>
              <a:t> W</a:t>
            </a:r>
            <a:r>
              <a:rPr lang="en-US" dirty="0" smtClean="0"/>
              <a:t>ell, </a:t>
            </a:r>
            <a:r>
              <a:rPr lang="en-US" dirty="0" smtClean="0"/>
              <a:t>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p>
          <a:p>
            <a:endParaRPr lang="en-US" dirty="0" smtClean="0"/>
          </a:p>
          <a:p>
            <a:r>
              <a:rPr lang="en-US" dirty="0" smtClean="0"/>
              <a:t>Instructor Note: Ruby arrays are ordered, integer-indexed collections of any object. Each element in an array is associated with and referred to by an index.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a:t>
            </a:r>
            <a:r>
              <a:rPr lang="en-US" dirty="0" smtClean="0"/>
              <a:t>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time for individuals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t>
            </a:r>
            <a:r>
              <a:rPr lang="en-US" dirty="0" smtClean="0"/>
              <a:t>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419245" y="5952826"/>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14670</TotalTime>
  <Words>4131</Words>
  <Application>Microsoft Office PowerPoint</Application>
  <PresentationFormat>Custom</PresentationFormat>
  <Paragraphs>588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1778</cp:revision>
  <cp:lastPrinted>2015-02-07T23:49:10Z</cp:lastPrinted>
  <dcterms:created xsi:type="dcterms:W3CDTF">2012-09-13T17:36:07Z</dcterms:created>
  <dcterms:modified xsi:type="dcterms:W3CDTF">2015-09-25T16:15:11Z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